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29"/>
  </p:normalViewPr>
  <p:slideViewPr>
    <p:cSldViewPr snapToGrid="0">
      <p:cViewPr>
        <p:scale>
          <a:sx n="33" d="100"/>
          <a:sy n="33" d="100"/>
        </p:scale>
        <p:origin x="-1466" y="-4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tif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9452553"/>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a:t>
            </a:r>
            <a:r>
              <a:rPr lang="en-US" sz="3200">
                <a:latin typeface="Calibri" panose="020F0502020204030204" pitchFamily="34" charset="0"/>
                <a:cs typeface="Calibri" panose="020F0502020204030204" pitchFamily="34" charset="0"/>
              </a:rPr>
              <a:t>predictions perform </a:t>
            </a:r>
            <a:r>
              <a:rPr lang="en-US" sz="3200" dirty="0">
                <a:latin typeface="Calibri" panose="020F0502020204030204" pitchFamily="34" charset="0"/>
                <a:cs typeface="Calibri" panose="020F0502020204030204" pitchFamily="34" charset="0"/>
              </a:rPr>
              <a:t>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5198086"/>
            <a:ext cx="12154240" cy="6823558"/>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244696" y="25435427"/>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2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Calculating Fixed Efficiency Terms: Fit efficiency on a simple 1A cycle</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Fixed Efficiency SOC Prediction: Characterize residuals on regulation D signals</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8718" y="25450624"/>
            <a:ext cx="15965424"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24699" y="645575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4"/>
          <a:stretch>
            <a:fillRect/>
          </a:stretch>
        </p:blipFill>
        <p:spPr>
          <a:xfrm>
            <a:off x="23012677" y="208124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5"/>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6"/>
          <a:stretch>
            <a:fillRect/>
          </a:stretch>
        </p:blipFill>
        <p:spPr>
          <a:xfrm>
            <a:off x="20907299" y="26806006"/>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7"/>
          <a:stretch>
            <a:fillRect/>
          </a:stretch>
        </p:blipFill>
        <p:spPr>
          <a:xfrm>
            <a:off x="12878925" y="26895344"/>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xmlns:a14="http://schemas.microsoft.com/office/drawing/2010/main">
        <mc:Choice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xmlns="">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5"/>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Variable Efficiency: Compare residuals using variable vs. fixed efficiency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1938868" y="25460197"/>
            <a:ext cx="1797514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Experimental Current Measurement Error: Compare residuals for different levels of error</a:t>
            </a:r>
            <a:endParaRPr lang="en-US" sz="3200" b="1" dirty="0"/>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948</Words>
  <Application>Microsoft Office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Avi Zimet</cp:lastModifiedBy>
  <cp:revision>61</cp:revision>
  <dcterms:created xsi:type="dcterms:W3CDTF">2019-06-04T16:42:55Z</dcterms:created>
  <dcterms:modified xsi:type="dcterms:W3CDTF">2019-12-05T17:04:02Z</dcterms:modified>
</cp:coreProperties>
</file>